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4" r:id="rId2"/>
    <p:sldId id="270" r:id="rId3"/>
    <p:sldId id="441" r:id="rId4"/>
    <p:sldId id="466" r:id="rId5"/>
    <p:sldId id="467" r:id="rId6"/>
    <p:sldId id="468" r:id="rId7"/>
    <p:sldId id="471" r:id="rId8"/>
    <p:sldId id="469" r:id="rId9"/>
    <p:sldId id="4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4CB7DC7-64BA-49B4-A34F-8C42B50485A0}">
          <p14:sldIdLst>
            <p14:sldId id="264"/>
            <p14:sldId id="270"/>
            <p14:sldId id="441"/>
            <p14:sldId id="466"/>
            <p14:sldId id="467"/>
            <p14:sldId id="468"/>
            <p14:sldId id="471"/>
            <p14:sldId id="469"/>
            <p14:sldId id="4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gesh Sharma" initials="YS" lastIdx="2" clrIdx="0">
    <p:extLst>
      <p:ext uri="{19B8F6BF-5375-455C-9EA6-DF929625EA0E}">
        <p15:presenceInfo xmlns:p15="http://schemas.microsoft.com/office/powerpoint/2012/main" userId="Yogesh Sharm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FF"/>
    <a:srgbClr val="124734"/>
    <a:srgbClr val="0266FF"/>
    <a:srgbClr val="005937"/>
    <a:srgbClr val="FFC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7BBE99-CBBB-1841-A933-19445768D7CC}" v="1" dt="2024-07-19T20:55:52.3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40"/>
    <p:restoredTop sz="84626"/>
  </p:normalViewPr>
  <p:slideViewPr>
    <p:cSldViewPr snapToGrid="0" showGuides="1">
      <p:cViewPr varScale="1">
        <p:scale>
          <a:sx n="103" d="100"/>
          <a:sy n="103" d="100"/>
        </p:scale>
        <p:origin x="177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gesh Sharma" userId="b1a13ba1-1220-4868-8df6-0ea3b3d071e3" providerId="ADAL" clId="{BC7BBE99-CBBB-1841-A933-19445768D7CC}"/>
    <pc:docChg chg="undo custSel addSld modSld">
      <pc:chgData name="Yogesh Sharma" userId="b1a13ba1-1220-4868-8df6-0ea3b3d071e3" providerId="ADAL" clId="{BC7BBE99-CBBB-1841-A933-19445768D7CC}" dt="2024-07-19T21:14:55.452" v="495" actId="108"/>
      <pc:docMkLst>
        <pc:docMk/>
      </pc:docMkLst>
      <pc:sldChg chg="modSp mod">
        <pc:chgData name="Yogesh Sharma" userId="b1a13ba1-1220-4868-8df6-0ea3b3d071e3" providerId="ADAL" clId="{BC7BBE99-CBBB-1841-A933-19445768D7CC}" dt="2024-07-19T21:14:55.452" v="495" actId="108"/>
        <pc:sldMkLst>
          <pc:docMk/>
          <pc:sldMk cId="494398413" sldId="270"/>
        </pc:sldMkLst>
        <pc:spChg chg="mod">
          <ac:chgData name="Yogesh Sharma" userId="b1a13ba1-1220-4868-8df6-0ea3b3d071e3" providerId="ADAL" clId="{BC7BBE99-CBBB-1841-A933-19445768D7CC}" dt="2024-07-19T21:14:55.452" v="495" actId="108"/>
          <ac:spMkLst>
            <pc:docMk/>
            <pc:sldMk cId="494398413" sldId="270"/>
            <ac:spMk id="2" creationId="{5934B8BB-DC60-91D9-BB97-CD0ED7A48A66}"/>
          </ac:spMkLst>
        </pc:spChg>
      </pc:sldChg>
      <pc:sldChg chg="modNotesTx">
        <pc:chgData name="Yogesh Sharma" userId="b1a13ba1-1220-4868-8df6-0ea3b3d071e3" providerId="ADAL" clId="{BC7BBE99-CBBB-1841-A933-19445768D7CC}" dt="2024-07-19T20:54:07.996" v="0" actId="6549"/>
        <pc:sldMkLst>
          <pc:docMk/>
          <pc:sldMk cId="2955999227" sldId="441"/>
        </pc:sldMkLst>
      </pc:sldChg>
      <pc:sldChg chg="modNotesTx">
        <pc:chgData name="Yogesh Sharma" userId="b1a13ba1-1220-4868-8df6-0ea3b3d071e3" providerId="ADAL" clId="{BC7BBE99-CBBB-1841-A933-19445768D7CC}" dt="2024-07-19T20:54:17.771" v="1" actId="6549"/>
        <pc:sldMkLst>
          <pc:docMk/>
          <pc:sldMk cId="2486635905" sldId="466"/>
        </pc:sldMkLst>
      </pc:sldChg>
      <pc:sldChg chg="modSp mod modNotesTx">
        <pc:chgData name="Yogesh Sharma" userId="b1a13ba1-1220-4868-8df6-0ea3b3d071e3" providerId="ADAL" clId="{BC7BBE99-CBBB-1841-A933-19445768D7CC}" dt="2024-07-19T20:54:39.055" v="6" actId="6549"/>
        <pc:sldMkLst>
          <pc:docMk/>
          <pc:sldMk cId="778958909" sldId="467"/>
        </pc:sldMkLst>
        <pc:spChg chg="mod">
          <ac:chgData name="Yogesh Sharma" userId="b1a13ba1-1220-4868-8df6-0ea3b3d071e3" providerId="ADAL" clId="{BC7BBE99-CBBB-1841-A933-19445768D7CC}" dt="2024-07-19T20:54:32.070" v="5" actId="179"/>
          <ac:spMkLst>
            <pc:docMk/>
            <pc:sldMk cId="778958909" sldId="467"/>
            <ac:spMk id="19" creationId="{0BF0A91F-A47F-14DF-D7A0-2910C289322F}"/>
          </ac:spMkLst>
        </pc:spChg>
      </pc:sldChg>
      <pc:sldChg chg="modSp mod">
        <pc:chgData name="Yogesh Sharma" userId="b1a13ba1-1220-4868-8df6-0ea3b3d071e3" providerId="ADAL" clId="{BC7BBE99-CBBB-1841-A933-19445768D7CC}" dt="2024-07-19T20:55:36.754" v="33" actId="20577"/>
        <pc:sldMkLst>
          <pc:docMk/>
          <pc:sldMk cId="100100950" sldId="468"/>
        </pc:sldMkLst>
        <pc:spChg chg="mod">
          <ac:chgData name="Yogesh Sharma" userId="b1a13ba1-1220-4868-8df6-0ea3b3d071e3" providerId="ADAL" clId="{BC7BBE99-CBBB-1841-A933-19445768D7CC}" dt="2024-07-19T20:55:36.754" v="33" actId="20577"/>
          <ac:spMkLst>
            <pc:docMk/>
            <pc:sldMk cId="100100950" sldId="468"/>
            <ac:spMk id="19" creationId="{0BF0A91F-A47F-14DF-D7A0-2910C289322F}"/>
          </ac:spMkLst>
        </pc:spChg>
      </pc:sldChg>
      <pc:sldChg chg="modNotesTx">
        <pc:chgData name="Yogesh Sharma" userId="b1a13ba1-1220-4868-8df6-0ea3b3d071e3" providerId="ADAL" clId="{BC7BBE99-CBBB-1841-A933-19445768D7CC}" dt="2024-07-19T20:55:46.607" v="34" actId="6549"/>
        <pc:sldMkLst>
          <pc:docMk/>
          <pc:sldMk cId="3988506643" sldId="469"/>
        </pc:sldMkLst>
      </pc:sldChg>
      <pc:sldChg chg="modNotesTx">
        <pc:chgData name="Yogesh Sharma" userId="b1a13ba1-1220-4868-8df6-0ea3b3d071e3" providerId="ADAL" clId="{BC7BBE99-CBBB-1841-A933-19445768D7CC}" dt="2024-07-19T20:59:48.422" v="468" actId="6549"/>
        <pc:sldMkLst>
          <pc:docMk/>
          <pc:sldMk cId="2852486199" sldId="470"/>
        </pc:sldMkLst>
      </pc:sldChg>
      <pc:sldChg chg="modSp add mod">
        <pc:chgData name="Yogesh Sharma" userId="b1a13ba1-1220-4868-8df6-0ea3b3d071e3" providerId="ADAL" clId="{BC7BBE99-CBBB-1841-A933-19445768D7CC}" dt="2024-07-19T20:59:36.947" v="467" actId="20577"/>
        <pc:sldMkLst>
          <pc:docMk/>
          <pc:sldMk cId="148938224" sldId="471"/>
        </pc:sldMkLst>
        <pc:spChg chg="mod">
          <ac:chgData name="Yogesh Sharma" userId="b1a13ba1-1220-4868-8df6-0ea3b3d071e3" providerId="ADAL" clId="{BC7BBE99-CBBB-1841-A933-19445768D7CC}" dt="2024-07-19T20:58:56.022" v="320" actId="20577"/>
          <ac:spMkLst>
            <pc:docMk/>
            <pc:sldMk cId="148938224" sldId="471"/>
            <ac:spMk id="3" creationId="{FFB4080A-A6CB-D688-BD08-2D3DEDC7D4C4}"/>
          </ac:spMkLst>
        </pc:spChg>
        <pc:spChg chg="mod">
          <ac:chgData name="Yogesh Sharma" userId="b1a13ba1-1220-4868-8df6-0ea3b3d071e3" providerId="ADAL" clId="{BC7BBE99-CBBB-1841-A933-19445768D7CC}" dt="2024-07-19T20:59:36.947" v="467" actId="20577"/>
          <ac:spMkLst>
            <pc:docMk/>
            <pc:sldMk cId="148938224" sldId="471"/>
            <ac:spMk id="19" creationId="{0BF0A91F-A47F-14DF-D7A0-2910C289322F}"/>
          </ac:spMkLst>
        </pc:spChg>
      </pc:sldChg>
    </pc:docChg>
  </pc:docChgLst>
</pc:chgInfo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854F9-4B15-47AF-BA13-0E62D59F12FF}" type="datetimeFigureOut">
              <a:rPr lang="en-CA" smtClean="0"/>
              <a:t>2024-07-19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F88A7-2010-4E1A-900C-64B8A1752E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3628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06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1059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2416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2035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4132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628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4948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631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text, swimming, ocean floor&#10;&#10;Description automatically generated">
            <a:extLst>
              <a:ext uri="{FF2B5EF4-FFF2-40B4-BE49-F238E27FC236}">
                <a16:creationId xmlns:a16="http://schemas.microsoft.com/office/drawing/2014/main" id="{0D6BB804-59F9-6E31-FCE8-2C51359AFD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34518D-BC5E-6CF1-4596-C7A385B36A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073404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1073404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2AD2460-454C-36AF-DD2D-0083AA7467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4312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202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EE796C1-7E0F-70FF-A4F1-5C4B68B36C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81"/>
            <a:ext cx="12192000" cy="56181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00"/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13434B-6344-5A91-7FA4-A5004FDECB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102868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397238-2328-4352-1279-40F657DCCE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505460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306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FE3C3D3C-6CE4-3AAB-32B0-9B9BD98F94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8650" y="2601120"/>
            <a:ext cx="8068310" cy="9853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1DCA7C0-9A0E-28E0-8214-51A3691098D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8650" y="707866"/>
            <a:ext cx="11170868" cy="17002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OF POWERPOINT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844054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5816600" cy="420052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 </a:t>
            </a:r>
            <a:r>
              <a:rPr lang="en-CA" dirty="0" err="1">
                <a:effectLst/>
                <a:latin typeface="Arial" panose="020B0604020202020204" pitchFamily="34" charset="0"/>
              </a:rPr>
              <a:t>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D365E25-E7E3-9C61-2A8E-E7365A596E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54241" y="1839913"/>
            <a:ext cx="4439920" cy="42005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375A2175-C58A-49B1-FE6A-82AD91D11B0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239973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10490200" cy="4200529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00000"/>
              </a:lnSpc>
              <a:buClr>
                <a:srgbClr val="FFC629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endParaRPr lang="en-CA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AA06BE71-AA93-6E2C-1AC7-3938323753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1871236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292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0" r:id="rId3"/>
    <p:sldLayoutId id="2147483651" r:id="rId4"/>
    <p:sldLayoutId id="214748365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336B5-970F-DF85-889B-BD7249A9B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228" y="1221611"/>
            <a:ext cx="10734040" cy="940489"/>
          </a:xfrm>
        </p:spPr>
        <p:txBody>
          <a:bodyPr lIns="91440" tIns="45720" rIns="91440" bIns="45720" anchor="t"/>
          <a:lstStyle/>
          <a:p>
            <a:r>
              <a:rPr lang="en-US" dirty="0">
                <a:latin typeface="Arial"/>
                <a:cs typeface="Arial"/>
              </a:rPr>
              <a:t>Project Title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D45DDC-E456-C634-CC16-D6A4E88E2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346" y="3014735"/>
            <a:ext cx="10734040" cy="985361"/>
          </a:xfrm>
        </p:spPr>
        <p:txBody>
          <a:bodyPr/>
          <a:lstStyle/>
          <a:p>
            <a:r>
              <a:rPr lang="en-US" dirty="0"/>
              <a:t>Student Names and IDs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185" y="5838093"/>
            <a:ext cx="2246556" cy="548957"/>
          </a:xfrm>
        </p:spPr>
        <p:txBody>
          <a:bodyPr lIns="91440" tIns="45720" rIns="91440" bIns="45720" anchor="ctr"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cs typeface="Arial"/>
              </a:rPr>
              <a:t>Week ?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cs typeface="Arial"/>
              </a:rPr>
              <a:t>Month Date, Year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 txBox="1">
            <a:spLocks/>
          </p:cNvSpPr>
          <p:nvPr/>
        </p:nvSpPr>
        <p:spPr>
          <a:xfrm>
            <a:off x="3101788" y="5838094"/>
            <a:ext cx="2868705" cy="54895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Software Testing and Validation (ENSE 375)</a:t>
            </a:r>
          </a:p>
        </p:txBody>
      </p:sp>
    </p:spTree>
    <p:extLst>
      <p:ext uri="{BB962C8B-B14F-4D97-AF65-F5344CB8AC3E}">
        <p14:creationId xmlns:p14="http://schemas.microsoft.com/office/powerpoint/2010/main" val="2389738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934B8BB-DC60-91D9-BB97-CD0ED7A48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839433"/>
            <a:ext cx="10376338" cy="4200529"/>
          </a:xfrm>
        </p:spPr>
        <p:txBody>
          <a:bodyPr lIns="91440" tIns="45720" rIns="91440" bIns="4572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Problem Definition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Design 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Testing and Demonstration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</a:rPr>
              <a:t>Project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</a:rPr>
              <a:t>Conclusion and Future Scope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394EE-5BBD-124F-85BB-E7D08F3F4C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94398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Introduction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Provide a summary of the relevant background information about the topic of the project.</a:t>
            </a:r>
          </a:p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Give a rationale what is needed and why.</a:t>
            </a:r>
          </a:p>
          <a:p>
            <a:pPr marL="6350" lvl="2" algn="l"/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999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Problem Definition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Answer the following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</a:rPr>
              <a:t>What is the problem you are trying to solve?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635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Design Requirements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In design requirements, describe the following</a:t>
            </a:r>
          </a:p>
          <a:p>
            <a:pPr marL="582613" indent="-338138">
              <a:buClrTx/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  <a:cs typeface="+mn-cs"/>
              </a:rPr>
              <a:t>Functions</a:t>
            </a:r>
          </a:p>
          <a:p>
            <a:pPr marL="582613" indent="-338138">
              <a:buClrTx/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  <a:cs typeface="+mn-cs"/>
              </a:rPr>
              <a:t>Objectives</a:t>
            </a:r>
          </a:p>
          <a:p>
            <a:pPr marL="582613" indent="-338138">
              <a:buClrTx/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  <a:cs typeface="+mn-cs"/>
              </a:rPr>
              <a:t>Constraints (if any)</a:t>
            </a: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958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Solutions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For each solution, describe the following</a:t>
            </a:r>
          </a:p>
          <a:p>
            <a:pPr marL="671513" lvl="1" indent="-346075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  <a:cs typeface="+mn-cs"/>
              </a:rPr>
              <a:t>Application Design</a:t>
            </a:r>
          </a:p>
          <a:p>
            <a:pPr marL="671513" lvl="1" indent="-346075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  <a:cs typeface="+mn-cs"/>
              </a:rPr>
              <a:t>Analysis of the 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</a:rPr>
              <a:t>Compare all the solutions to answer the following</a:t>
            </a:r>
          </a:p>
          <a:p>
            <a:pPr marL="671513" lvl="1" indent="-346075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</a:rPr>
              <a:t>How a solution is better than the previous solutions (if applicable)?</a:t>
            </a:r>
          </a:p>
          <a:p>
            <a:pPr marL="114300" lvl="1" algn="l"/>
            <a:r>
              <a:rPr lang="en-US" sz="2400" dirty="0">
                <a:latin typeface="Gill Sans MT" panose="020B0502020104020203" pitchFamily="34" charset="77"/>
              </a:rPr>
              <a:t>       (use a table to compare the solutions)</a:t>
            </a:r>
          </a:p>
        </p:txBody>
      </p:sp>
    </p:spTree>
    <p:extLst>
      <p:ext uri="{BB962C8B-B14F-4D97-AF65-F5344CB8AC3E}">
        <p14:creationId xmlns:p14="http://schemas.microsoft.com/office/powerpoint/2010/main" val="100100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Testing and Demonstration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For the final solution, describe the following</a:t>
            </a:r>
          </a:p>
          <a:p>
            <a:pPr marL="671513" lvl="1" indent="-346075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  <a:cs typeface="+mn-cs"/>
              </a:rPr>
              <a:t>Test Requirements for each testing technique</a:t>
            </a:r>
          </a:p>
          <a:p>
            <a:pPr marL="671513" lvl="1" indent="-346075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</a:rPr>
              <a:t>T</a:t>
            </a:r>
            <a:r>
              <a:rPr lang="en-US" sz="2400" dirty="0">
                <a:latin typeface="Gill Sans MT" panose="020B0502020104020203" pitchFamily="34" charset="77"/>
                <a:cs typeface="+mn-cs"/>
              </a:rPr>
              <a:t>est cases to satisfy the test requirements</a:t>
            </a:r>
          </a:p>
          <a:p>
            <a:pPr marL="671513" lvl="1" indent="-346075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</a:rPr>
              <a:t>Testing results</a:t>
            </a:r>
            <a:endParaRPr lang="en-US" sz="24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</a:rPr>
              <a:t>Demonstrate the working of your application. </a:t>
            </a:r>
          </a:p>
          <a:p>
            <a:pPr marL="342900" indent="-342900">
              <a:buClrTx/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</a:rPr>
              <a:t>Demonstrate the testing of your application.</a:t>
            </a:r>
          </a:p>
        </p:txBody>
      </p:sp>
    </p:spTree>
    <p:extLst>
      <p:ext uri="{BB962C8B-B14F-4D97-AF65-F5344CB8AC3E}">
        <p14:creationId xmlns:p14="http://schemas.microsoft.com/office/powerpoint/2010/main" val="148938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Project Management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Describe a Gantt chart representing the progress of your work.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506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Conclusion and Future Work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486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13630</TotalTime>
  <Words>202</Words>
  <Application>Microsoft Macintosh PowerPoint</Application>
  <PresentationFormat>Widescreen</PresentationFormat>
  <Paragraphs>67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Office Theme</vt:lpstr>
      <vt:lpstr>Project Title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Haley Nicolson</dc:creator>
  <cp:lastModifiedBy>Sunpreet Sharma</cp:lastModifiedBy>
  <cp:revision>1165</cp:revision>
  <cp:lastPrinted>2023-05-16T09:29:54Z</cp:lastPrinted>
  <dcterms:created xsi:type="dcterms:W3CDTF">2023-02-16T16:25:29Z</dcterms:created>
  <dcterms:modified xsi:type="dcterms:W3CDTF">2024-07-19T21:14:57Z</dcterms:modified>
</cp:coreProperties>
</file>

<file path=docProps/thumbnail.jpeg>
</file>